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5670550" cx="10080625"/>
  <p:notesSz cx="7559675" cy="10691800"/>
  <p:embeddedFontLst>
    <p:embeddedFont>
      <p:font typeface="Oi"/>
      <p:regular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3" roundtripDataSignature="AMtx7mhxx+9btXl/FUBsFM/MlrWvp204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9842EEC-CBEF-4288-BF90-7D441C548049}">
  <a:tblStyle styleId="{99842EEC-CBEF-4288-BF90-7D441C548049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font" Target="fonts/Oi-regular.fntdata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customschemas.google.com/relationships/presentationmetadata" Target="meta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0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0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Curve" type="titleOnly">
  <p:cSld name="TITLE_ONL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7"/>
          <p:cNvSpPr txBox="1"/>
          <p:nvPr>
            <p:ph type="title"/>
          </p:nvPr>
        </p:nvSpPr>
        <p:spPr>
          <a:xfrm>
            <a:off x="360000" y="180000"/>
            <a:ext cx="93600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7"/>
          <p:cNvSpPr txBox="1"/>
          <p:nvPr>
            <p:ph idx="11" type="ftr"/>
          </p:nvPr>
        </p:nvSpPr>
        <p:spPr>
          <a:xfrm>
            <a:off x="3420000" y="5220000"/>
            <a:ext cx="32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7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" name="Google Shape;16;p17"/>
          <p:cNvSpPr txBox="1"/>
          <p:nvPr>
            <p:ph idx="10" type="dt"/>
          </p:nvPr>
        </p:nvSpPr>
        <p:spPr>
          <a:xfrm>
            <a:off x="36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Curve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/>
          <p:nvPr>
            <p:ph type="title"/>
          </p:nvPr>
        </p:nvSpPr>
        <p:spPr>
          <a:xfrm>
            <a:off x="360000" y="180000"/>
            <a:ext cx="93600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0"/>
          <p:cNvSpPr txBox="1"/>
          <p:nvPr>
            <p:ph idx="1" type="body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0"/>
          <p:cNvSpPr txBox="1"/>
          <p:nvPr>
            <p:ph idx="11" type="ftr"/>
          </p:nvPr>
        </p:nvSpPr>
        <p:spPr>
          <a:xfrm>
            <a:off x="3420000" y="5220000"/>
            <a:ext cx="32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0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20"/>
          <p:cNvSpPr txBox="1"/>
          <p:nvPr>
            <p:ph idx="10" type="dt"/>
          </p:nvPr>
        </p:nvSpPr>
        <p:spPr>
          <a:xfrm>
            <a:off x="36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Curve1" type="tx">
  <p:cSld name="TITLE_AND_BOD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 txBox="1"/>
          <p:nvPr>
            <p:ph type="title"/>
          </p:nvPr>
        </p:nvSpPr>
        <p:spPr>
          <a:xfrm>
            <a:off x="360000" y="180000"/>
            <a:ext cx="93600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9"/>
          <p:cNvSpPr txBox="1"/>
          <p:nvPr>
            <p:ph idx="1" type="body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9"/>
          <p:cNvSpPr txBox="1"/>
          <p:nvPr>
            <p:ph idx="11" type="ftr"/>
          </p:nvPr>
        </p:nvSpPr>
        <p:spPr>
          <a:xfrm>
            <a:off x="3420000" y="5220000"/>
            <a:ext cx="32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" name="Google Shape;36;p19"/>
          <p:cNvSpPr txBox="1"/>
          <p:nvPr>
            <p:ph idx="10" type="dt"/>
          </p:nvPr>
        </p:nvSpPr>
        <p:spPr>
          <a:xfrm>
            <a:off x="36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/>
          <p:nvPr/>
        </p:nvSpPr>
        <p:spPr>
          <a:xfrm rot="10800000">
            <a:off x="-18" y="4499982"/>
            <a:ext cx="10080018" cy="1170018"/>
          </a:xfrm>
          <a:prstGeom prst="flowChartDocument">
            <a:avLst/>
          </a:prstGeom>
          <a:gradFill>
            <a:gsLst>
              <a:gs pos="0">
                <a:srgbClr val="77CAEE"/>
              </a:gs>
              <a:gs pos="1560">
                <a:srgbClr val="77CAEE"/>
              </a:gs>
              <a:gs pos="3130">
                <a:srgbClr val="75C9EE"/>
              </a:gs>
              <a:gs pos="4690">
                <a:srgbClr val="73C9ED"/>
              </a:gs>
              <a:gs pos="6250">
                <a:srgbClr val="71C8ED"/>
              </a:gs>
              <a:gs pos="7810">
                <a:srgbClr val="6FC7ED"/>
              </a:gs>
              <a:gs pos="9380">
                <a:srgbClr val="6EC6ED"/>
              </a:gs>
              <a:gs pos="10940">
                <a:srgbClr val="6CC6EC"/>
              </a:gs>
              <a:gs pos="12500">
                <a:srgbClr val="6AC5EC"/>
              </a:gs>
              <a:gs pos="14060">
                <a:srgbClr val="68C4EC"/>
              </a:gs>
              <a:gs pos="15630">
                <a:srgbClr val="66C3EC"/>
              </a:gs>
              <a:gs pos="17190">
                <a:srgbClr val="64C3EB"/>
              </a:gs>
              <a:gs pos="18750">
                <a:srgbClr val="62C2EB"/>
              </a:gs>
              <a:gs pos="20310">
                <a:srgbClr val="60C1EB"/>
              </a:gs>
              <a:gs pos="21880">
                <a:srgbClr val="5EC0EA"/>
              </a:gs>
              <a:gs pos="23440">
                <a:srgbClr val="5DC0EA"/>
              </a:gs>
              <a:gs pos="25000">
                <a:srgbClr val="5BBFEA"/>
              </a:gs>
              <a:gs pos="26560">
                <a:srgbClr val="59BEEA"/>
              </a:gs>
              <a:gs pos="28130">
                <a:srgbClr val="57BDE9"/>
              </a:gs>
              <a:gs pos="29690">
                <a:srgbClr val="55BDE9"/>
              </a:gs>
              <a:gs pos="31250">
                <a:srgbClr val="53BCE9"/>
              </a:gs>
              <a:gs pos="32810">
                <a:srgbClr val="51BBE9"/>
              </a:gs>
              <a:gs pos="34380">
                <a:srgbClr val="4FBAE8"/>
              </a:gs>
              <a:gs pos="35940">
                <a:srgbClr val="4DBAE8"/>
              </a:gs>
              <a:gs pos="37500">
                <a:srgbClr val="4CB9E8"/>
              </a:gs>
              <a:gs pos="39060">
                <a:srgbClr val="4AB8E8"/>
              </a:gs>
              <a:gs pos="40630">
                <a:srgbClr val="48B7E7"/>
              </a:gs>
              <a:gs pos="42190">
                <a:srgbClr val="46B7E7"/>
              </a:gs>
              <a:gs pos="43750">
                <a:srgbClr val="44B6E7"/>
              </a:gs>
              <a:gs pos="45310">
                <a:srgbClr val="42B5E6"/>
              </a:gs>
              <a:gs pos="46880">
                <a:srgbClr val="40B4E6"/>
              </a:gs>
              <a:gs pos="48440">
                <a:srgbClr val="3EB4E6"/>
              </a:gs>
              <a:gs pos="50000">
                <a:srgbClr val="3CB3E6"/>
              </a:gs>
              <a:gs pos="51560">
                <a:srgbClr val="3BB2E5"/>
              </a:gs>
              <a:gs pos="53130">
                <a:srgbClr val="39B1E5"/>
              </a:gs>
              <a:gs pos="54690">
                <a:srgbClr val="37B1E5"/>
              </a:gs>
              <a:gs pos="56250">
                <a:srgbClr val="35B0E5"/>
              </a:gs>
              <a:gs pos="57810">
                <a:srgbClr val="33AFE4"/>
              </a:gs>
              <a:gs pos="59380">
                <a:srgbClr val="31AEE4"/>
              </a:gs>
              <a:gs pos="60940">
                <a:srgbClr val="2FAEE4"/>
              </a:gs>
              <a:gs pos="62500">
                <a:srgbClr val="2DADE3"/>
              </a:gs>
              <a:gs pos="64060">
                <a:srgbClr val="2BACE3"/>
              </a:gs>
              <a:gs pos="65630">
                <a:srgbClr val="2AABE3"/>
              </a:gs>
              <a:gs pos="67190">
                <a:srgbClr val="28ABE3"/>
              </a:gs>
              <a:gs pos="68750">
                <a:srgbClr val="26AAE2"/>
              </a:gs>
              <a:gs pos="70310">
                <a:srgbClr val="24A9E2"/>
              </a:gs>
              <a:gs pos="71880">
                <a:srgbClr val="22A8E2"/>
              </a:gs>
              <a:gs pos="73440">
                <a:srgbClr val="20A8E2"/>
              </a:gs>
              <a:gs pos="75000">
                <a:srgbClr val="1EA7E1"/>
              </a:gs>
              <a:gs pos="76560">
                <a:srgbClr val="1CA6E1"/>
              </a:gs>
              <a:gs pos="78130">
                <a:srgbClr val="1AA5E1"/>
              </a:gs>
              <a:gs pos="79690">
                <a:srgbClr val="19A5E1"/>
              </a:gs>
              <a:gs pos="81250">
                <a:srgbClr val="17A4E0"/>
              </a:gs>
              <a:gs pos="82810">
                <a:srgbClr val="15A3E0"/>
              </a:gs>
              <a:gs pos="84380">
                <a:srgbClr val="13A2E0"/>
              </a:gs>
              <a:gs pos="85940">
                <a:srgbClr val="11A2DF"/>
              </a:gs>
              <a:gs pos="87500">
                <a:srgbClr val="0FA1DF"/>
              </a:gs>
              <a:gs pos="89060">
                <a:srgbClr val="0DA0DF"/>
              </a:gs>
              <a:gs pos="90630">
                <a:srgbClr val="0B9FDF"/>
              </a:gs>
              <a:gs pos="92190">
                <a:srgbClr val="099FDE"/>
              </a:gs>
              <a:gs pos="93750">
                <a:srgbClr val="089EDE"/>
              </a:gs>
              <a:gs pos="95310">
                <a:srgbClr val="069DDE"/>
              </a:gs>
              <a:gs pos="96880">
                <a:srgbClr val="049CDE"/>
              </a:gs>
              <a:gs pos="98440">
                <a:srgbClr val="029CDD"/>
              </a:gs>
              <a:gs pos="100000">
                <a:srgbClr val="009BDD"/>
              </a:gs>
            </a:gsLst>
            <a:lin ang="10800025" scaled="0"/>
          </a:gradFill>
          <a:ln>
            <a:noFill/>
          </a:ln>
          <a:effectLst>
            <a:outerShdw rotWithShape="0" dir="5400000" dist="10800">
              <a:srgbClr val="009BDD"/>
            </a:outerShdw>
          </a:effectLst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6"/>
          <p:cNvSpPr txBox="1"/>
          <p:nvPr>
            <p:ph type="title"/>
          </p:nvPr>
        </p:nvSpPr>
        <p:spPr>
          <a:xfrm>
            <a:off x="0" y="1620000"/>
            <a:ext cx="90000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p16"/>
          <p:cNvSpPr txBox="1"/>
          <p:nvPr>
            <p:ph idx="1" type="body"/>
          </p:nvPr>
        </p:nvSpPr>
        <p:spPr>
          <a:xfrm>
            <a:off x="360000" y="2880000"/>
            <a:ext cx="9360000" cy="16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" name="Google Shape;9;p16"/>
          <p:cNvSpPr txBox="1"/>
          <p:nvPr>
            <p:ph idx="10" type="dt"/>
          </p:nvPr>
        </p:nvSpPr>
        <p:spPr>
          <a:xfrm>
            <a:off x="36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" name="Google Shape;10;p16"/>
          <p:cNvSpPr txBox="1"/>
          <p:nvPr>
            <p:ph idx="11" type="ftr"/>
          </p:nvPr>
        </p:nvSpPr>
        <p:spPr>
          <a:xfrm>
            <a:off x="3420000" y="5220000"/>
            <a:ext cx="32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" name="Google Shape;11;p16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8"/>
          <p:cNvSpPr/>
          <p:nvPr/>
        </p:nvSpPr>
        <p:spPr>
          <a:xfrm>
            <a:off x="0" y="0"/>
            <a:ext cx="10076700" cy="720000"/>
          </a:xfrm>
          <a:prstGeom prst="rect">
            <a:avLst/>
          </a:prstGeom>
          <a:gradFill>
            <a:gsLst>
              <a:gs pos="0">
                <a:srgbClr val="77CAEE"/>
              </a:gs>
              <a:gs pos="1560">
                <a:srgbClr val="77CAEE"/>
              </a:gs>
              <a:gs pos="3130">
                <a:srgbClr val="75C9EE"/>
              </a:gs>
              <a:gs pos="4690">
                <a:srgbClr val="73C9ED"/>
              </a:gs>
              <a:gs pos="6250">
                <a:srgbClr val="71C8ED"/>
              </a:gs>
              <a:gs pos="7810">
                <a:srgbClr val="6FC7ED"/>
              </a:gs>
              <a:gs pos="9380">
                <a:srgbClr val="6EC6ED"/>
              </a:gs>
              <a:gs pos="10940">
                <a:srgbClr val="6CC6EC"/>
              </a:gs>
              <a:gs pos="12500">
                <a:srgbClr val="6AC5EC"/>
              </a:gs>
              <a:gs pos="14060">
                <a:srgbClr val="68C4EC"/>
              </a:gs>
              <a:gs pos="15630">
                <a:srgbClr val="66C3EC"/>
              </a:gs>
              <a:gs pos="17190">
                <a:srgbClr val="64C3EB"/>
              </a:gs>
              <a:gs pos="18750">
                <a:srgbClr val="62C2EB"/>
              </a:gs>
              <a:gs pos="20310">
                <a:srgbClr val="60C1EB"/>
              </a:gs>
              <a:gs pos="21880">
                <a:srgbClr val="5EC0EA"/>
              </a:gs>
              <a:gs pos="23440">
                <a:srgbClr val="5DC0EA"/>
              </a:gs>
              <a:gs pos="25000">
                <a:srgbClr val="5BBFEA"/>
              </a:gs>
              <a:gs pos="26560">
                <a:srgbClr val="59BEEA"/>
              </a:gs>
              <a:gs pos="28130">
                <a:srgbClr val="57BDE9"/>
              </a:gs>
              <a:gs pos="29690">
                <a:srgbClr val="55BDE9"/>
              </a:gs>
              <a:gs pos="31250">
                <a:srgbClr val="53BCE9"/>
              </a:gs>
              <a:gs pos="32810">
                <a:srgbClr val="51BBE9"/>
              </a:gs>
              <a:gs pos="34380">
                <a:srgbClr val="4FBAE8"/>
              </a:gs>
              <a:gs pos="35940">
                <a:srgbClr val="4DBAE8"/>
              </a:gs>
              <a:gs pos="37500">
                <a:srgbClr val="4CB9E8"/>
              </a:gs>
              <a:gs pos="39060">
                <a:srgbClr val="4AB8E8"/>
              </a:gs>
              <a:gs pos="40630">
                <a:srgbClr val="48B7E7"/>
              </a:gs>
              <a:gs pos="42190">
                <a:srgbClr val="46B7E7"/>
              </a:gs>
              <a:gs pos="43750">
                <a:srgbClr val="44B6E7"/>
              </a:gs>
              <a:gs pos="45310">
                <a:srgbClr val="42B5E6"/>
              </a:gs>
              <a:gs pos="46880">
                <a:srgbClr val="40B4E6"/>
              </a:gs>
              <a:gs pos="48440">
                <a:srgbClr val="3EB4E6"/>
              </a:gs>
              <a:gs pos="50000">
                <a:srgbClr val="3CB3E6"/>
              </a:gs>
              <a:gs pos="51560">
                <a:srgbClr val="3BB2E5"/>
              </a:gs>
              <a:gs pos="53130">
                <a:srgbClr val="39B1E5"/>
              </a:gs>
              <a:gs pos="54690">
                <a:srgbClr val="37B1E5"/>
              </a:gs>
              <a:gs pos="56250">
                <a:srgbClr val="35B0E5"/>
              </a:gs>
              <a:gs pos="57810">
                <a:srgbClr val="33AFE4"/>
              </a:gs>
              <a:gs pos="59380">
                <a:srgbClr val="31AEE4"/>
              </a:gs>
              <a:gs pos="60940">
                <a:srgbClr val="2FAEE4"/>
              </a:gs>
              <a:gs pos="62500">
                <a:srgbClr val="2DADE3"/>
              </a:gs>
              <a:gs pos="64060">
                <a:srgbClr val="2BACE3"/>
              </a:gs>
              <a:gs pos="65630">
                <a:srgbClr val="2AABE3"/>
              </a:gs>
              <a:gs pos="67190">
                <a:srgbClr val="28ABE3"/>
              </a:gs>
              <a:gs pos="68750">
                <a:srgbClr val="26AAE2"/>
              </a:gs>
              <a:gs pos="70310">
                <a:srgbClr val="24A9E2"/>
              </a:gs>
              <a:gs pos="71880">
                <a:srgbClr val="22A8E2"/>
              </a:gs>
              <a:gs pos="73440">
                <a:srgbClr val="20A8E2"/>
              </a:gs>
              <a:gs pos="75000">
                <a:srgbClr val="1EA7E1"/>
              </a:gs>
              <a:gs pos="76560">
                <a:srgbClr val="1CA6E1"/>
              </a:gs>
              <a:gs pos="78130">
                <a:srgbClr val="1AA5E1"/>
              </a:gs>
              <a:gs pos="79690">
                <a:srgbClr val="19A5E1"/>
              </a:gs>
              <a:gs pos="81250">
                <a:srgbClr val="17A4E0"/>
              </a:gs>
              <a:gs pos="82810">
                <a:srgbClr val="15A3E0"/>
              </a:gs>
              <a:gs pos="84380">
                <a:srgbClr val="13A2E0"/>
              </a:gs>
              <a:gs pos="85940">
                <a:srgbClr val="11A2DF"/>
              </a:gs>
              <a:gs pos="87500">
                <a:srgbClr val="0FA1DF"/>
              </a:gs>
              <a:gs pos="89060">
                <a:srgbClr val="0DA0DF"/>
              </a:gs>
              <a:gs pos="90630">
                <a:srgbClr val="0B9FDF"/>
              </a:gs>
              <a:gs pos="92190">
                <a:srgbClr val="099FDE"/>
              </a:gs>
              <a:gs pos="93750">
                <a:srgbClr val="089EDE"/>
              </a:gs>
              <a:gs pos="95310">
                <a:srgbClr val="069DDE"/>
              </a:gs>
              <a:gs pos="96880">
                <a:srgbClr val="049CDE"/>
              </a:gs>
              <a:gs pos="98440">
                <a:srgbClr val="029CDD"/>
              </a:gs>
              <a:gs pos="100000">
                <a:srgbClr val="009BDD"/>
              </a:gs>
            </a:gsLst>
            <a:lin ang="10800025" scaled="0"/>
          </a:gradFill>
          <a:ln>
            <a:noFill/>
          </a:ln>
          <a:effectLst>
            <a:outerShdw rotWithShape="0" dir="5400000" dist="10800">
              <a:srgbClr val="009BDD"/>
            </a:outerShdw>
          </a:effectLst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8"/>
          <p:cNvSpPr/>
          <p:nvPr/>
        </p:nvSpPr>
        <p:spPr>
          <a:xfrm>
            <a:off x="3240" y="5040000"/>
            <a:ext cx="10076700" cy="631500"/>
          </a:xfrm>
          <a:prstGeom prst="rect">
            <a:avLst/>
          </a:prstGeom>
          <a:gradFill>
            <a:gsLst>
              <a:gs pos="0">
                <a:srgbClr val="77CAEE"/>
              </a:gs>
              <a:gs pos="1560">
                <a:srgbClr val="77CAEE"/>
              </a:gs>
              <a:gs pos="3130">
                <a:srgbClr val="75C9EE"/>
              </a:gs>
              <a:gs pos="4690">
                <a:srgbClr val="73C9ED"/>
              </a:gs>
              <a:gs pos="6250">
                <a:srgbClr val="71C8ED"/>
              </a:gs>
              <a:gs pos="7810">
                <a:srgbClr val="6FC7ED"/>
              </a:gs>
              <a:gs pos="9380">
                <a:srgbClr val="6EC6ED"/>
              </a:gs>
              <a:gs pos="10940">
                <a:srgbClr val="6CC6EC"/>
              </a:gs>
              <a:gs pos="12500">
                <a:srgbClr val="6AC5EC"/>
              </a:gs>
              <a:gs pos="14060">
                <a:srgbClr val="68C4EC"/>
              </a:gs>
              <a:gs pos="15630">
                <a:srgbClr val="66C3EC"/>
              </a:gs>
              <a:gs pos="17190">
                <a:srgbClr val="64C3EB"/>
              </a:gs>
              <a:gs pos="18750">
                <a:srgbClr val="62C2EB"/>
              </a:gs>
              <a:gs pos="20310">
                <a:srgbClr val="60C1EB"/>
              </a:gs>
              <a:gs pos="21880">
                <a:srgbClr val="5EC0EA"/>
              </a:gs>
              <a:gs pos="23440">
                <a:srgbClr val="5DC0EA"/>
              </a:gs>
              <a:gs pos="25000">
                <a:srgbClr val="5BBFEA"/>
              </a:gs>
              <a:gs pos="26560">
                <a:srgbClr val="59BEEA"/>
              </a:gs>
              <a:gs pos="28130">
                <a:srgbClr val="57BDE9"/>
              </a:gs>
              <a:gs pos="29690">
                <a:srgbClr val="55BDE9"/>
              </a:gs>
              <a:gs pos="31250">
                <a:srgbClr val="53BCE9"/>
              </a:gs>
              <a:gs pos="32810">
                <a:srgbClr val="51BBE9"/>
              </a:gs>
              <a:gs pos="34380">
                <a:srgbClr val="4FBAE8"/>
              </a:gs>
              <a:gs pos="35940">
                <a:srgbClr val="4DBAE8"/>
              </a:gs>
              <a:gs pos="37500">
                <a:srgbClr val="4CB9E8"/>
              </a:gs>
              <a:gs pos="39060">
                <a:srgbClr val="4AB8E8"/>
              </a:gs>
              <a:gs pos="40630">
                <a:srgbClr val="48B7E7"/>
              </a:gs>
              <a:gs pos="42190">
                <a:srgbClr val="46B7E7"/>
              </a:gs>
              <a:gs pos="43750">
                <a:srgbClr val="44B6E7"/>
              </a:gs>
              <a:gs pos="45310">
                <a:srgbClr val="42B5E6"/>
              </a:gs>
              <a:gs pos="46880">
                <a:srgbClr val="40B4E6"/>
              </a:gs>
              <a:gs pos="48440">
                <a:srgbClr val="3EB4E6"/>
              </a:gs>
              <a:gs pos="50000">
                <a:srgbClr val="3CB3E6"/>
              </a:gs>
              <a:gs pos="51560">
                <a:srgbClr val="3BB2E5"/>
              </a:gs>
              <a:gs pos="53130">
                <a:srgbClr val="39B1E5"/>
              </a:gs>
              <a:gs pos="54690">
                <a:srgbClr val="37B1E5"/>
              </a:gs>
              <a:gs pos="56250">
                <a:srgbClr val="35B0E5"/>
              </a:gs>
              <a:gs pos="57810">
                <a:srgbClr val="33AFE4"/>
              </a:gs>
              <a:gs pos="59380">
                <a:srgbClr val="31AEE4"/>
              </a:gs>
              <a:gs pos="60940">
                <a:srgbClr val="2FAEE4"/>
              </a:gs>
              <a:gs pos="62500">
                <a:srgbClr val="2DADE3"/>
              </a:gs>
              <a:gs pos="64060">
                <a:srgbClr val="2BACE3"/>
              </a:gs>
              <a:gs pos="65630">
                <a:srgbClr val="2AABE3"/>
              </a:gs>
              <a:gs pos="67190">
                <a:srgbClr val="28ABE3"/>
              </a:gs>
              <a:gs pos="68750">
                <a:srgbClr val="26AAE2"/>
              </a:gs>
              <a:gs pos="70310">
                <a:srgbClr val="24A9E2"/>
              </a:gs>
              <a:gs pos="71880">
                <a:srgbClr val="22A8E2"/>
              </a:gs>
              <a:gs pos="73440">
                <a:srgbClr val="20A8E2"/>
              </a:gs>
              <a:gs pos="75000">
                <a:srgbClr val="1EA7E1"/>
              </a:gs>
              <a:gs pos="76560">
                <a:srgbClr val="1CA6E1"/>
              </a:gs>
              <a:gs pos="78130">
                <a:srgbClr val="1AA5E1"/>
              </a:gs>
              <a:gs pos="79690">
                <a:srgbClr val="19A5E1"/>
              </a:gs>
              <a:gs pos="81250">
                <a:srgbClr val="17A4E0"/>
              </a:gs>
              <a:gs pos="82810">
                <a:srgbClr val="15A3E0"/>
              </a:gs>
              <a:gs pos="84380">
                <a:srgbClr val="13A2E0"/>
              </a:gs>
              <a:gs pos="85940">
                <a:srgbClr val="11A2DF"/>
              </a:gs>
              <a:gs pos="87500">
                <a:srgbClr val="0FA1DF"/>
              </a:gs>
              <a:gs pos="89060">
                <a:srgbClr val="0DA0DF"/>
              </a:gs>
              <a:gs pos="90630">
                <a:srgbClr val="0B9FDF"/>
              </a:gs>
              <a:gs pos="92190">
                <a:srgbClr val="099FDE"/>
              </a:gs>
              <a:gs pos="93750">
                <a:srgbClr val="089EDE"/>
              </a:gs>
              <a:gs pos="95310">
                <a:srgbClr val="069DDE"/>
              </a:gs>
              <a:gs pos="96880">
                <a:srgbClr val="049CDE"/>
              </a:gs>
              <a:gs pos="98440">
                <a:srgbClr val="029CDD"/>
              </a:gs>
              <a:gs pos="100000">
                <a:srgbClr val="009BDD"/>
              </a:gs>
            </a:gsLst>
            <a:lin ang="10800025" scaled="0"/>
          </a:gradFill>
          <a:ln>
            <a:noFill/>
          </a:ln>
          <a:effectLst>
            <a:outerShdw rotWithShape="0" dir="5400000" dist="10800">
              <a:srgbClr val="009BDD"/>
            </a:outerShdw>
          </a:effectLst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8"/>
          <p:cNvSpPr txBox="1"/>
          <p:nvPr>
            <p:ph type="title"/>
          </p:nvPr>
        </p:nvSpPr>
        <p:spPr>
          <a:xfrm>
            <a:off x="360000" y="180000"/>
            <a:ext cx="93600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7" name="Google Shape;27;p18"/>
          <p:cNvSpPr txBox="1"/>
          <p:nvPr>
            <p:ph idx="1" type="body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8" name="Google Shape;28;p18"/>
          <p:cNvSpPr txBox="1"/>
          <p:nvPr>
            <p:ph idx="10" type="dt"/>
          </p:nvPr>
        </p:nvSpPr>
        <p:spPr>
          <a:xfrm>
            <a:off x="36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9" name="Google Shape;29;p18"/>
          <p:cNvSpPr txBox="1"/>
          <p:nvPr>
            <p:ph idx="11" type="ftr"/>
          </p:nvPr>
        </p:nvSpPr>
        <p:spPr>
          <a:xfrm>
            <a:off x="3420000" y="5220000"/>
            <a:ext cx="32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0" name="Google Shape;30;p18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Clr>
                <a:srgbClr val="FFFFFF"/>
              </a:buClr>
              <a:buSzPts val="1400"/>
              <a:buFont typeface="Arial"/>
              <a:buNone/>
              <a:defRPr b="0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yourembeddedsoftwaredesigner.co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pynq.io/boards.html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github.com/rogerpease/ZynqRPNCalculator/blob/main/verilog/src/ZynqRPNCalculator.v" TargetMode="External"/><Relationship Id="rId4" Type="http://schemas.openxmlformats.org/officeDocument/2006/relationships/hyperlink" Target="https://rogerpease.com/index.php/zynq-7000-rpn-calculator-with-kernel-driver/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"/>
          <p:cNvSpPr txBox="1"/>
          <p:nvPr>
            <p:ph type="title"/>
          </p:nvPr>
        </p:nvSpPr>
        <p:spPr>
          <a:xfrm>
            <a:off x="457200" y="540000"/>
            <a:ext cx="90000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DD4100"/>
              </a:buClr>
              <a:buSzPts val="3300"/>
              <a:buFont typeface="Arial"/>
              <a:buNone/>
            </a:pPr>
            <a:r>
              <a:rPr b="0" lang="en-US" sz="3300" strike="noStrike">
                <a:solidFill>
                  <a:srgbClr val="DD4100"/>
                </a:solidFill>
                <a:latin typeface="Arial"/>
                <a:ea typeface="Arial"/>
                <a:cs typeface="Arial"/>
                <a:sym typeface="Arial"/>
              </a:rPr>
              <a:t>Zynq PS/PL and Kernel Module</a:t>
            </a:r>
            <a:endParaRPr b="0" sz="3300" strike="noStrike">
              <a:solidFill>
                <a:srgbClr val="DD41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1"/>
          <p:cNvSpPr txBox="1"/>
          <p:nvPr>
            <p:ph type="title"/>
          </p:nvPr>
        </p:nvSpPr>
        <p:spPr>
          <a:xfrm>
            <a:off x="457200" y="540000"/>
            <a:ext cx="90000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DD4100"/>
              </a:buClr>
              <a:buSzPts val="3300"/>
              <a:buFont typeface="Arial"/>
              <a:buNone/>
            </a:pPr>
            <a:r>
              <a:rPr b="0" lang="en-US" sz="3300" strike="noStrike">
                <a:solidFill>
                  <a:srgbClr val="DD4100"/>
                </a:solidFill>
                <a:latin typeface="Arial"/>
                <a:ea typeface="Arial"/>
                <a:cs typeface="Arial"/>
                <a:sym typeface="Arial"/>
              </a:rPr>
              <a:t>Zynq PS/PL and Kernel Module</a:t>
            </a:r>
            <a:endParaRPr b="0" sz="3300" strike="noStrike">
              <a:solidFill>
                <a:srgbClr val="DD41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"/>
          <p:cNvSpPr txBox="1"/>
          <p:nvPr/>
        </p:nvSpPr>
        <p:spPr>
          <a:xfrm>
            <a:off x="2456263" y="2030725"/>
            <a:ext cx="51681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Roger D. Pease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</a:t>
            </a:r>
            <a:r>
              <a:rPr lang="en-US" sz="1800"/>
              <a:t>yourembeddedsoftwaredesigner</a:t>
            </a: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.com</a:t>
            </a:r>
            <a:br>
              <a:rPr lang="en-US" sz="1800"/>
            </a:b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rogerpease@gmail.com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0"/>
          <p:cNvSpPr txBox="1"/>
          <p:nvPr>
            <p:ph type="title"/>
          </p:nvPr>
        </p:nvSpPr>
        <p:spPr>
          <a:xfrm>
            <a:off x="360000" y="180000"/>
            <a:ext cx="93600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lang="en-US" sz="3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do we access the peripheral</a:t>
            </a:r>
            <a:endParaRPr b="0" sz="33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0"/>
          <p:cNvSpPr txBox="1"/>
          <p:nvPr>
            <p:ph idx="1" type="body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4000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Registers are memory mapped.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The base address in this case is 0x40000000.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In a superloop implementation you would just use a pointer.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864000" marR="0" rtl="0" algn="l"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uint32_t *stackpushvalue = (uint32_t *) 0x40000000;</a:t>
            </a:r>
            <a:br>
              <a:rPr b="0" i="0" lang="en-US" sz="2100" u="none" cap="none" strike="noStrike"/>
            </a:br>
            <a:r>
              <a:rPr b="0" i="0" lang="en-US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*stackpushvalue = 0x00000005;</a:t>
            </a:r>
            <a:endParaRPr b="0" i="0" sz="21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In the kernel you use ioremap/writel: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864000" marR="0" rtl="0" algn="l"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void __iomem *stackpushvalue = ioremap(0x40000000, 4);</a:t>
            </a:r>
            <a:br>
              <a:rPr b="0" i="0" lang="en-US" sz="2100" u="none" cap="none" strike="noStrike"/>
            </a:br>
            <a:r>
              <a:rPr b="1" i="0" lang="en-US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writel(0x00000005,stackpushvalue);</a:t>
            </a:r>
            <a:br>
              <a:rPr b="0" i="0" lang="en-US" sz="2100" u="none" cap="none" strike="noStrike"/>
            </a:br>
            <a:r>
              <a:rPr b="0" i="0" lang="en-US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iounmap(stackpushvalue); </a:t>
            </a:r>
            <a:endParaRPr b="0" i="0" sz="21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864000" marR="0" rtl="0" algn="l">
              <a:spcBef>
                <a:spcPts val="850"/>
              </a:spcBef>
              <a:spcAft>
                <a:spcPts val="0"/>
              </a:spcAft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0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fld id="{00000000-1234-1234-1234-123412341234}" type="slidenum">
              <a:rPr b="0" lang="en-US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1"/>
          <p:cNvSpPr txBox="1"/>
          <p:nvPr>
            <p:ph type="title"/>
          </p:nvPr>
        </p:nvSpPr>
        <p:spPr>
          <a:xfrm>
            <a:off x="360000" y="180000"/>
            <a:ext cx="93600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lang="en-US" sz="3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Kernel Module contains:</a:t>
            </a:r>
            <a:endParaRPr b="0" sz="33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1"/>
          <p:cNvSpPr txBox="1"/>
          <p:nvPr>
            <p:ph idx="1" type="body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4000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Init and remove functions called at insmod/rmmod time.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The init module registers the character device and maps the character functions to the file_operations.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The writes to/reads from the peripheral (in this case) happen during read()/write().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For a more complicated peripheral you might need to set up interrupts/schedule work/allocate memory/etc.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1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fld id="{00000000-1234-1234-1234-123412341234}" type="slidenum">
              <a:rPr b="0" lang="en-US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"/>
          <p:cNvSpPr txBox="1"/>
          <p:nvPr>
            <p:ph type="title"/>
          </p:nvPr>
        </p:nvSpPr>
        <p:spPr>
          <a:xfrm>
            <a:off x="360000" y="180000"/>
            <a:ext cx="93600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lang="en-US" sz="3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Compiling</a:t>
            </a:r>
            <a:endParaRPr b="0" sz="33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2"/>
          <p:cNvSpPr txBox="1"/>
          <p:nvPr>
            <p:ph idx="1" type="body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4000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The module compile on the embedded system itself was not working.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In order to cross-compile, you need a build of the *exact same* kernel you intend to run on.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I ended up going on to Xilinx’s website a copy of the kernel build they used. I then took the config file from the Zynq board and used that to compile.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2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fld id="{00000000-1234-1234-1234-123412341234}" type="slidenum">
              <a:rPr b="0" lang="en-US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3"/>
          <p:cNvSpPr txBox="1"/>
          <p:nvPr>
            <p:ph type="title"/>
          </p:nvPr>
        </p:nvSpPr>
        <p:spPr>
          <a:xfrm>
            <a:off x="360000" y="-92880"/>
            <a:ext cx="9360000" cy="10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lang="en-US" sz="3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Why the kernel needs to be the same</a:t>
            </a:r>
            <a:endParaRPr b="0" sz="33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039680"/>
            <a:ext cx="5029200" cy="35323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5" name="Google Shape;145;p13"/>
          <p:cNvCxnSpPr/>
          <p:nvPr/>
        </p:nvCxnSpPr>
        <p:spPr>
          <a:xfrm rot="10800000">
            <a:off x="3886200" y="4343400"/>
            <a:ext cx="1600200" cy="0"/>
          </a:xfrm>
          <a:prstGeom prst="straightConnector1">
            <a:avLst/>
          </a:prstGeom>
          <a:noFill/>
          <a:ln cap="flat" cmpd="sng" w="18000">
            <a:solidFill>
              <a:srgbClr val="009BDD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46" name="Google Shape;146;p13"/>
          <p:cNvSpPr txBox="1"/>
          <p:nvPr/>
        </p:nvSpPr>
        <p:spPr>
          <a:xfrm>
            <a:off x="5486400" y="3200400"/>
            <a:ext cx="3886200" cy="175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Oi"/>
                <a:ea typeface="Oi"/>
                <a:cs typeface="Oi"/>
                <a:sym typeface="Oi"/>
              </a:rPr>
              <a:t>struct trace_array_cpu *myptr;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Oi"/>
                <a:ea typeface="Oi"/>
                <a:cs typeface="Oi"/>
                <a:sym typeface="Oi"/>
              </a:rPr>
              <a:t>myptr→ignore_pid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will be different depending on that configuration option.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3"/>
          <p:cNvSpPr txBox="1"/>
          <p:nvPr/>
        </p:nvSpPr>
        <p:spPr>
          <a:xfrm>
            <a:off x="5486400" y="1143000"/>
            <a:ext cx="4114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modules have access to many of the other symbols of the kernel plus the headers.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8" name="Google Shape;148;p13"/>
          <p:cNvCxnSpPr/>
          <p:nvPr/>
        </p:nvCxnSpPr>
        <p:spPr>
          <a:xfrm flipH="1">
            <a:off x="2250000" y="2635200"/>
            <a:ext cx="3236400" cy="1143000"/>
          </a:xfrm>
          <a:prstGeom prst="straightConnector1">
            <a:avLst/>
          </a:prstGeom>
          <a:noFill/>
          <a:ln cap="flat" cmpd="sng" w="18000">
            <a:solidFill>
              <a:srgbClr val="009BDD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49" name="Google Shape;149;p13"/>
          <p:cNvSpPr txBox="1"/>
          <p:nvPr/>
        </p:nvSpPr>
        <p:spPr>
          <a:xfrm>
            <a:off x="5486400" y="2286000"/>
            <a:ext cx="4114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is set by the kernel .config.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3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fld id="{00000000-1234-1234-1234-123412341234}" type="slidenum">
              <a:rPr b="0" lang="en-US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4"/>
          <p:cNvSpPr txBox="1"/>
          <p:nvPr>
            <p:ph type="title"/>
          </p:nvPr>
        </p:nvSpPr>
        <p:spPr>
          <a:xfrm>
            <a:off x="360000" y="180000"/>
            <a:ext cx="93600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lang="en-US" sz="3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Steps to get us working:</a:t>
            </a:r>
            <a:endParaRPr b="0" sz="33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4"/>
          <p:cNvSpPr txBox="1"/>
          <p:nvPr>
            <p:ph idx="1" type="body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4000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Program the PL.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Insert the kernel module into the kernel.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1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mknod </a:t>
            </a: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the character device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Read and write from the character device.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2000" marR="0" rtl="0" algn="l">
              <a:spcBef>
                <a:spcPts val="1060"/>
              </a:spcBef>
              <a:spcAft>
                <a:spcPts val="0"/>
              </a:spcAft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4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fld id="{00000000-1234-1234-1234-123412341234}" type="slidenum">
              <a:rPr b="0" lang="en-US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5"/>
          <p:cNvSpPr txBox="1"/>
          <p:nvPr>
            <p:ph type="title"/>
          </p:nvPr>
        </p:nvSpPr>
        <p:spPr>
          <a:xfrm>
            <a:off x="360000" y="180000"/>
            <a:ext cx="93600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lang="en-US" sz="3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Code is available:</a:t>
            </a:r>
            <a:endParaRPr b="0" sz="33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5"/>
          <p:cNvSpPr txBox="1"/>
          <p:nvPr>
            <p:ph idx="1" type="body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https://www.yourembeddedsoftwaredesigner.com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1060"/>
              </a:spcBef>
              <a:spcAft>
                <a:spcPts val="0"/>
              </a:spcAft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Includes links to G</a:t>
            </a:r>
            <a:r>
              <a:rPr lang="en-US" sz="2400">
                <a:solidFill>
                  <a:srgbClr val="009BDD"/>
                </a:solidFill>
              </a:rPr>
              <a:t>itHub source code and </a:t>
            </a: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a Vivado tutorial</a:t>
            </a:r>
            <a:r>
              <a:rPr lang="en-US" sz="2400">
                <a:solidFill>
                  <a:srgbClr val="009BDD"/>
                </a:solidFill>
              </a:rPr>
              <a:t>.</a:t>
            </a: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5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fld id="{00000000-1234-1234-1234-123412341234}" type="slidenum">
              <a:rPr b="0" lang="en-US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"/>
          <p:cNvSpPr txBox="1"/>
          <p:nvPr>
            <p:ph type="title"/>
          </p:nvPr>
        </p:nvSpPr>
        <p:spPr>
          <a:xfrm>
            <a:off x="372600" y="228600"/>
            <a:ext cx="90000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DD4100"/>
              </a:buClr>
              <a:buSzPts val="3300"/>
              <a:buFont typeface="Arial"/>
              <a:buNone/>
            </a:pPr>
            <a:r>
              <a:rPr b="0" lang="en-US" sz="3300" strike="noStrike">
                <a:solidFill>
                  <a:srgbClr val="DD4100"/>
                </a:solidFill>
                <a:latin typeface="Arial"/>
                <a:ea typeface="Arial"/>
                <a:cs typeface="Arial"/>
                <a:sym typeface="Arial"/>
              </a:rPr>
              <a:t>Kernel Developer Challenges</a:t>
            </a:r>
            <a:endParaRPr b="0" sz="3300" strike="noStrike">
              <a:solidFill>
                <a:srgbClr val="DD41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2"/>
          <p:cNvSpPr txBox="1"/>
          <p:nvPr/>
        </p:nvSpPr>
        <p:spPr>
          <a:xfrm>
            <a:off x="228600" y="1600200"/>
            <a:ext cx="96012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16000" lvl="0" marL="216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Developing a kernel module for legacy hardware is often difficult because: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6000" lvl="1" marL="432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hardware is immediately critical to the system functionality.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6000" lvl="1" marL="432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established kernel code is directly compiled into the kernel.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6000" lvl="1" marL="432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hardware specifications are not easily available.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4565" lvl="1" marL="432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6000" lvl="0" marL="216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project enables me to build my own hardware peripheral on a Zynq 7000 device and then interface with the peripheral through the kernel.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"/>
          <p:cNvSpPr txBox="1"/>
          <p:nvPr>
            <p:ph type="title"/>
          </p:nvPr>
        </p:nvSpPr>
        <p:spPr>
          <a:xfrm>
            <a:off x="360000" y="180000"/>
            <a:ext cx="93600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lang="en-US" sz="3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Zynq 7000 Chip</a:t>
            </a:r>
            <a:endParaRPr b="0" sz="33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5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00560" y="1623600"/>
            <a:ext cx="3606840" cy="34059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" name="Google Shape;56;p3"/>
          <p:cNvCxnSpPr/>
          <p:nvPr/>
        </p:nvCxnSpPr>
        <p:spPr>
          <a:xfrm flipH="1">
            <a:off x="4800600" y="1828800"/>
            <a:ext cx="1600200" cy="914400"/>
          </a:xfrm>
          <a:prstGeom prst="straightConnector1">
            <a:avLst/>
          </a:prstGeom>
          <a:noFill/>
          <a:ln cap="flat" cmpd="sng" w="18000">
            <a:solidFill>
              <a:srgbClr val="009BDD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7" name="Google Shape;57;p3"/>
          <p:cNvCxnSpPr/>
          <p:nvPr/>
        </p:nvCxnSpPr>
        <p:spPr>
          <a:xfrm>
            <a:off x="2286000" y="1371600"/>
            <a:ext cx="685800" cy="228600"/>
          </a:xfrm>
          <a:prstGeom prst="straightConnector1">
            <a:avLst/>
          </a:prstGeom>
          <a:noFill/>
          <a:ln cap="flat" cmpd="sng" w="18000">
            <a:solidFill>
              <a:srgbClr val="009BDD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58" name="Google Shape;5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00800" y="2134080"/>
            <a:ext cx="2609640" cy="17521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" name="Google Shape;59;p3"/>
          <p:cNvCxnSpPr/>
          <p:nvPr/>
        </p:nvCxnSpPr>
        <p:spPr>
          <a:xfrm>
            <a:off x="5029200" y="1600200"/>
            <a:ext cx="2514600" cy="1143000"/>
          </a:xfrm>
          <a:prstGeom prst="straightConnector1">
            <a:avLst/>
          </a:prstGeom>
          <a:noFill/>
          <a:ln cap="flat" cmpd="sng" w="18000">
            <a:solidFill>
              <a:srgbClr val="3FAF4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" name="Google Shape;60;p3"/>
          <p:cNvCxnSpPr/>
          <p:nvPr/>
        </p:nvCxnSpPr>
        <p:spPr>
          <a:xfrm flipH="1" rot="10800000">
            <a:off x="5207400" y="3200400"/>
            <a:ext cx="2336400" cy="1371600"/>
          </a:xfrm>
          <a:prstGeom prst="straightConnector1">
            <a:avLst/>
          </a:prstGeom>
          <a:noFill/>
          <a:ln cap="flat" cmpd="sng" w="18000">
            <a:solidFill>
              <a:srgbClr val="3FAF4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1" name="Google Shape;61;p3"/>
          <p:cNvSpPr/>
          <p:nvPr/>
        </p:nvSpPr>
        <p:spPr>
          <a:xfrm>
            <a:off x="7281360" y="2734920"/>
            <a:ext cx="457200" cy="457200"/>
          </a:xfrm>
          <a:prstGeom prst="rect">
            <a:avLst/>
          </a:prstGeom>
          <a:noFill/>
          <a:ln cap="flat" cmpd="sng" w="18000">
            <a:solidFill>
              <a:srgbClr val="009B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"/>
          <p:cNvSpPr txBox="1"/>
          <p:nvPr/>
        </p:nvSpPr>
        <p:spPr>
          <a:xfrm>
            <a:off x="457200" y="914400"/>
            <a:ext cx="4800600" cy="602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is a small FPGA that can be configured into a peripheral.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3"/>
          <p:cNvSpPr txBox="1"/>
          <p:nvPr/>
        </p:nvSpPr>
        <p:spPr>
          <a:xfrm>
            <a:off x="6172200" y="1489320"/>
            <a:ext cx="2224440" cy="34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Two-core ARM CPU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3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fld id="{00000000-1234-1234-1234-123412341234}" type="slidenum">
              <a:rPr b="0" lang="en-US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"/>
          <p:cNvSpPr txBox="1"/>
          <p:nvPr>
            <p:ph type="title"/>
          </p:nvPr>
        </p:nvSpPr>
        <p:spPr>
          <a:xfrm>
            <a:off x="360000" y="180000"/>
            <a:ext cx="93600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lang="en-US" sz="3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 will we do</a:t>
            </a:r>
            <a:endParaRPr b="0" sz="33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4"/>
          <p:cNvSpPr txBox="1"/>
          <p:nvPr>
            <p:ph idx="1" type="body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4000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Design and Build the Peripheral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Design the kernel module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Demo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4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fld id="{00000000-1234-1234-1234-123412341234}" type="slidenum">
              <a:rPr b="0" lang="en-US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/>
          <p:nvPr>
            <p:ph type="title"/>
          </p:nvPr>
        </p:nvSpPr>
        <p:spPr>
          <a:xfrm>
            <a:off x="360000" y="180000"/>
            <a:ext cx="93600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lang="en-US" sz="3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 we will need:</a:t>
            </a:r>
            <a:endParaRPr b="0" sz="33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"/>
          <p:cNvSpPr txBox="1"/>
          <p:nvPr>
            <p:ph idx="1" type="body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4000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Zynq board (see </a:t>
            </a:r>
            <a:r>
              <a:rPr b="0" i="0" lang="en-US" sz="2400" u="sng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https://www.pynq.io/boards.html</a:t>
            </a: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Vivado for the FPGA Image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Linux Kernel source (you need the </a:t>
            </a:r>
            <a:r>
              <a:rPr b="1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exact same</a:t>
            </a: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) configuration.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2000" marR="0" rtl="0" algn="l">
              <a:spcBef>
                <a:spcPts val="1060"/>
              </a:spcBef>
              <a:spcAft>
                <a:spcPts val="0"/>
              </a:spcAft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5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fld id="{00000000-1234-1234-1234-123412341234}" type="slidenum">
              <a:rPr b="0" lang="en-US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"/>
          <p:cNvSpPr txBox="1"/>
          <p:nvPr>
            <p:ph type="title"/>
          </p:nvPr>
        </p:nvSpPr>
        <p:spPr>
          <a:xfrm>
            <a:off x="360000" y="180000"/>
            <a:ext cx="93600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lang="en-US" sz="3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Design and Build Peripheral</a:t>
            </a:r>
            <a:endParaRPr b="0" sz="33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6"/>
          <p:cNvSpPr txBox="1"/>
          <p:nvPr>
            <p:ph idx="1" type="body"/>
          </p:nvPr>
        </p:nvSpPr>
        <p:spPr>
          <a:xfrm>
            <a:off x="228600" y="972000"/>
            <a:ext cx="936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4000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The peripheral is a simple RPN Stack-based calculator.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77CAEE"/>
              </a:buClr>
              <a:buSzPts val="108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RPN pushes elements onto a stack and then pulls them off when you do an operation. 5 + 10*7 would be:</a:t>
            </a:r>
            <a:br>
              <a:rPr b="0" i="0" lang="en-US" sz="2400" u="none" cap="none" strike="noStrike"/>
            </a:br>
            <a:r>
              <a:rPr b="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5" name="Google Shape;85;p6"/>
          <p:cNvGraphicFramePr/>
          <p:nvPr/>
        </p:nvGraphicFramePr>
        <p:xfrm>
          <a:off x="301320" y="231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{99842EEC-CBEF-4288-BF90-7D441C548049}</a:tableStyleId>
              </a:tblPr>
              <a:tblGrid>
                <a:gridCol w="1364400"/>
                <a:gridCol w="945725"/>
                <a:gridCol w="1298525"/>
                <a:gridCol w="1144800"/>
                <a:gridCol w="1152725"/>
                <a:gridCol w="889550"/>
                <a:gridCol w="1235150"/>
                <a:gridCol w="1579325"/>
              </a:tblGrid>
              <a:tr h="584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Stack Element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Push 5</a:t>
                      </a:r>
                      <a:endParaRPr b="1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Push 10</a:t>
                      </a:r>
                      <a:endParaRPr b="1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Push 7 </a:t>
                      </a:r>
                      <a:endParaRPr b="1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Multiply</a:t>
                      </a:r>
                      <a:endParaRPr b="1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</a:t>
                      </a:r>
                      <a:endParaRPr b="1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Pop</a:t>
                      </a:r>
                      <a:endParaRPr b="1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Final</a:t>
                      </a:r>
                      <a:br>
                        <a:rPr lang="en-US" sz="1800" u="none" cap="none" strike="noStrike"/>
                      </a:br>
                      <a:endParaRPr b="1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4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Elem 2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Empty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Empty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Empty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Empty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Empty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Empty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4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Elem 1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Empty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Empty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Empty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Empty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4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Elem 0</a:t>
                      </a:r>
                      <a:endParaRPr b="1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Empty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70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75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Empty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6" name="Google Shape;86;p6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fld id="{00000000-1234-1234-1234-123412341234}" type="slidenum">
              <a:rPr b="0" lang="en-US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"/>
          <p:cNvSpPr txBox="1"/>
          <p:nvPr>
            <p:ph type="title"/>
          </p:nvPr>
        </p:nvSpPr>
        <p:spPr>
          <a:xfrm>
            <a:off x="360000" y="180000"/>
            <a:ext cx="93600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lang="en-US" sz="3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Register Layout</a:t>
            </a:r>
            <a:endParaRPr b="0" sz="33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2" name="Google Shape;92;p7"/>
          <p:cNvGraphicFramePr/>
          <p:nvPr/>
        </p:nvGraphicFramePr>
        <p:xfrm>
          <a:off x="360000" y="1080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{99842EEC-CBEF-4288-BF90-7D441C548049}</a:tableStyleId>
              </a:tblPr>
              <a:tblGrid>
                <a:gridCol w="4680000"/>
                <a:gridCol w="4680000"/>
              </a:tblGrid>
              <a:tr h="346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Register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Meaning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6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0x0 (RW, resets to 0) 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Integer Value to push on stack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6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0x4 (W, default to 0) 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Operation:</a:t>
                      </a:r>
                      <a:br>
                        <a:rPr lang="en-US" sz="1800" u="none" cap="none" strike="noStrike"/>
                      </a:b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0 means do nothing</a:t>
                      </a:r>
                      <a:br>
                        <a:rPr lang="en-US" sz="1800" u="none" cap="none" strike="noStrike"/>
                      </a:b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1 means </a:t>
                      </a: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</a:t>
                      </a: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eset</a:t>
                      </a:r>
                      <a:br>
                        <a:rPr lang="en-US" sz="1800" u="none" cap="none" strike="noStrike"/>
                      </a:b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2 means p</a:t>
                      </a: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</a:t>
                      </a: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sh value in 0 to stack</a:t>
                      </a:r>
                      <a:br>
                        <a:rPr lang="en-US" sz="1800" u="none" cap="none" strike="noStrike"/>
                      </a:b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4 means </a:t>
                      </a: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</a:t>
                      </a: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op</a:t>
                      </a:r>
                      <a:br>
                        <a:rPr lang="en-US" sz="1800" u="none" cap="none" strike="noStrike"/>
                      </a:b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8 means </a:t>
                      </a: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dd</a:t>
                      </a:r>
                      <a:br>
                        <a:rPr lang="en-US" sz="1800" u="none" cap="none" strike="noStrike"/>
                      </a:b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16 means </a:t>
                      </a: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ubtract</a:t>
                      </a:r>
                      <a:br>
                        <a:rPr lang="en-US" sz="1800" u="none" cap="none" strike="noStrike"/>
                      </a:b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32 means </a:t>
                      </a: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ultiply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6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0x8 (R, reset to 0)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Value on Stack element 0. 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3600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3" name="Google Shape;93;p7"/>
          <p:cNvSpPr txBox="1"/>
          <p:nvPr/>
        </p:nvSpPr>
        <p:spPr>
          <a:xfrm>
            <a:off x="0" y="4343400"/>
            <a:ext cx="10058400" cy="602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Since this is a Linux group I won’t bore you with the </a:t>
            </a:r>
            <a:r>
              <a:rPr b="0" lang="en-US" sz="1800" u="sng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Verilog source code</a:t>
            </a: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800"/>
            </a:b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b="0" lang="en-US" sz="1800" u="sng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FPGA Image</a:t>
            </a: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generation.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7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fld id="{00000000-1234-1234-1234-123412341234}" type="slidenum">
              <a:rPr b="0" lang="en-US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8"/>
          <p:cNvSpPr txBox="1"/>
          <p:nvPr>
            <p:ph type="title"/>
          </p:nvPr>
        </p:nvSpPr>
        <p:spPr>
          <a:xfrm>
            <a:off x="360000" y="180000"/>
            <a:ext cx="93600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lang="en-US" sz="3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Now for the Kernel</a:t>
            </a:r>
            <a:endParaRPr b="0" sz="33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8"/>
          <p:cNvSpPr txBox="1"/>
          <p:nvPr>
            <p:ph idx="1" type="body"/>
          </p:nvPr>
        </p:nvSpPr>
        <p:spPr>
          <a:xfrm>
            <a:off x="360000" y="2743200"/>
            <a:ext cx="9360000" cy="19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009BDD"/>
              </a:buClr>
              <a:buSzPts val="2400"/>
              <a:buFont typeface="Arial"/>
              <a:buNone/>
            </a:pPr>
            <a:r>
              <a:rPr b="0" baseline="3000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Open /dev/zynqrpn0 </a:t>
            </a:r>
            <a:br>
              <a:rPr b="0" i="0" lang="en-US" sz="2400" u="none" cap="none" strike="noStrike"/>
            </a:br>
            <a:r>
              <a:rPr b="0" baseline="3000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Write “r5u10u7uma” and read the result</a:t>
            </a:r>
            <a:br>
              <a:rPr b="0" i="0" lang="en-US" sz="2400" u="none" cap="none" strike="noStrike"/>
            </a:br>
            <a:r>
              <a:rPr b="0" baseline="30000" i="0" lang="en-US" sz="2400" u="none" cap="none" strike="noStrike">
                <a:solidFill>
                  <a:srgbClr val="009BDD"/>
                </a:solidFill>
                <a:latin typeface="Arial"/>
                <a:ea typeface="Arial"/>
                <a:cs typeface="Arial"/>
                <a:sym typeface="Arial"/>
              </a:rPr>
              <a:t>Close /dev/zynqrpn0</a:t>
            </a:r>
            <a:endParaRPr b="0" i="0" sz="2400" u="none" cap="none" strike="noStrike">
              <a:solidFill>
                <a:srgbClr val="009BD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8"/>
          <p:cNvSpPr txBox="1"/>
          <p:nvPr/>
        </p:nvSpPr>
        <p:spPr>
          <a:xfrm>
            <a:off x="5486400" y="2201400"/>
            <a:ext cx="32004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0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baseline="3000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  os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None/>
            </a:pPr>
            <a:r>
              <a:rPr b="0" baseline="3000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fh = os.open(“/dev/zynqrpn0”, os.O_RDWR)</a:t>
            </a:r>
            <a:br>
              <a:rPr lang="en-US" sz="2000"/>
            </a:br>
            <a:r>
              <a:rPr b="0" baseline="3000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os.write(fh,”r5u10u7uma”)</a:t>
            </a:r>
            <a:br>
              <a:rPr lang="en-US" sz="2000"/>
            </a:br>
            <a:r>
              <a:rPr b="0" baseline="3000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 = os.read(fh,10)</a:t>
            </a:r>
            <a:br>
              <a:rPr lang="en-US" sz="2000"/>
            </a:br>
            <a:r>
              <a:rPr b="0" baseline="3000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os.close()</a:t>
            </a:r>
            <a:br>
              <a:rPr lang="en-US" sz="1800"/>
            </a:br>
            <a:endParaRPr b="0" sz="20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8"/>
          <p:cNvSpPr txBox="1"/>
          <p:nvPr/>
        </p:nvSpPr>
        <p:spPr>
          <a:xfrm>
            <a:off x="457200" y="1143000"/>
            <a:ext cx="9144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this case </a:t>
            </a:r>
            <a:r>
              <a:rPr b="1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r5u10u7uma </a:t>
            </a: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represents 5+10*7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8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fld id="{00000000-1234-1234-1234-123412341234}" type="slidenum">
              <a:rPr b="0" lang="en-US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9"/>
          <p:cNvSpPr txBox="1"/>
          <p:nvPr>
            <p:ph type="title"/>
          </p:nvPr>
        </p:nvSpPr>
        <p:spPr>
          <a:xfrm>
            <a:off x="360000" y="180000"/>
            <a:ext cx="93600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lang="en-US" sz="33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Kernel Module</a:t>
            </a:r>
            <a:endParaRPr b="0" sz="330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" name="Google Shape;109;p9"/>
          <p:cNvCxnSpPr/>
          <p:nvPr/>
        </p:nvCxnSpPr>
        <p:spPr>
          <a:xfrm>
            <a:off x="4800600" y="1143000"/>
            <a:ext cx="0" cy="2514600"/>
          </a:xfrm>
          <a:prstGeom prst="straightConnector1">
            <a:avLst/>
          </a:prstGeom>
          <a:noFill/>
          <a:ln cap="flat" cmpd="sng" w="18000">
            <a:solidFill>
              <a:srgbClr val="009BDD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110" name="Google Shape;110;p9"/>
          <p:cNvSpPr txBox="1"/>
          <p:nvPr/>
        </p:nvSpPr>
        <p:spPr>
          <a:xfrm>
            <a:off x="107640" y="1143000"/>
            <a:ext cx="354996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baseline="3000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#!/usr/bin/env python3 </a:t>
            </a:r>
            <a:endParaRPr b="0" sz="20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None/>
            </a:pPr>
            <a:r>
              <a:rPr b="0" baseline="3000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fh = os.open(“/dev/zynqrpn0”, os.O_RDWR)</a:t>
            </a:r>
            <a:br>
              <a:rPr lang="en-US" sz="2000"/>
            </a:br>
            <a:r>
              <a:rPr b="0" baseline="3000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os.write(fh,”r5u10u7uma”)</a:t>
            </a:r>
            <a:br>
              <a:rPr lang="en-US" sz="2000"/>
            </a:br>
            <a:r>
              <a:rPr b="0" baseline="3000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 = os.read(fh,10)</a:t>
            </a:r>
            <a:br>
              <a:rPr lang="en-US" sz="2000"/>
            </a:br>
            <a:r>
              <a:rPr b="0" baseline="3000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os.close()</a:t>
            </a:r>
            <a:br>
              <a:rPr lang="en-US" sz="1800"/>
            </a:br>
            <a:endParaRPr b="0" sz="20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1371600"/>
            <a:ext cx="4943160" cy="2123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2" name="Google Shape;112;p9"/>
          <p:cNvCxnSpPr/>
          <p:nvPr/>
        </p:nvCxnSpPr>
        <p:spPr>
          <a:xfrm>
            <a:off x="3155760" y="1990800"/>
            <a:ext cx="2073240" cy="108000"/>
          </a:xfrm>
          <a:prstGeom prst="straightConnector1">
            <a:avLst/>
          </a:prstGeom>
          <a:noFill/>
          <a:ln cap="flat" cmpd="sng" w="18000">
            <a:solidFill>
              <a:srgbClr val="009BDD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13" name="Google Shape;113;p9"/>
          <p:cNvCxnSpPr/>
          <p:nvPr/>
        </p:nvCxnSpPr>
        <p:spPr>
          <a:xfrm>
            <a:off x="2055600" y="2229840"/>
            <a:ext cx="3204000" cy="112320"/>
          </a:xfrm>
          <a:prstGeom prst="straightConnector1">
            <a:avLst/>
          </a:prstGeom>
          <a:noFill/>
          <a:ln cap="flat" cmpd="sng" w="18000">
            <a:solidFill>
              <a:srgbClr val="009BDD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14" name="Google Shape;114;p9"/>
          <p:cNvCxnSpPr/>
          <p:nvPr/>
        </p:nvCxnSpPr>
        <p:spPr>
          <a:xfrm>
            <a:off x="1840680" y="2509920"/>
            <a:ext cx="3428640" cy="59760"/>
          </a:xfrm>
          <a:prstGeom prst="straightConnector1">
            <a:avLst/>
          </a:prstGeom>
          <a:noFill/>
          <a:ln cap="flat" cmpd="sng" w="18000">
            <a:solidFill>
              <a:srgbClr val="009BDD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15" name="Google Shape;115;p9"/>
          <p:cNvCxnSpPr/>
          <p:nvPr/>
        </p:nvCxnSpPr>
        <p:spPr>
          <a:xfrm>
            <a:off x="1847880" y="2729520"/>
            <a:ext cx="3429000" cy="0"/>
          </a:xfrm>
          <a:prstGeom prst="straightConnector1">
            <a:avLst/>
          </a:prstGeom>
          <a:noFill/>
          <a:ln cap="flat" cmpd="sng" w="18000">
            <a:solidFill>
              <a:srgbClr val="009BDD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16" name="Google Shape;116;p9"/>
          <p:cNvSpPr txBox="1"/>
          <p:nvPr/>
        </p:nvSpPr>
        <p:spPr>
          <a:xfrm>
            <a:off x="228600" y="3886200"/>
            <a:ext cx="9372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Making these calls in user space calls the corresponding function at the kernel.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9"/>
          <p:cNvSpPr txBox="1"/>
          <p:nvPr>
            <p:ph idx="12"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fld id="{00000000-1234-1234-1234-123412341234}" type="slidenum">
              <a:rPr b="0" lang="en-US" sz="1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2025-06-12T16:43:07Z</dcterms:created>
</cp:coreProperties>
</file>